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rimson Pro Semi Bold" panose="020B0604020202020204" charset="0"/>
      <p:regular r:id="rId13"/>
    </p:embeddedFont>
    <p:embeddedFont>
      <p:font typeface="Heebo" pitchFamily="2" charset="-79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23E876-D0B5-458E-B9CA-DDA728516B14}" v="1" dt="2025-01-24T20:34:29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brat Setha" userId="496826eebffad259" providerId="LiveId" clId="{9123E876-D0B5-458E-B9CA-DDA728516B14}"/>
    <pc:docChg chg="custSel modSld">
      <pc:chgData name="Subrat Setha" userId="496826eebffad259" providerId="LiveId" clId="{9123E876-D0B5-458E-B9CA-DDA728516B14}" dt="2025-01-24T20:35:08.028" v="52" actId="255"/>
      <pc:docMkLst>
        <pc:docMk/>
      </pc:docMkLst>
      <pc:sldChg chg="addSp delSp modSp mod chgLayout">
        <pc:chgData name="Subrat Setha" userId="496826eebffad259" providerId="LiveId" clId="{9123E876-D0B5-458E-B9CA-DDA728516B14}" dt="2025-01-24T20:35:08.028" v="52" actId="255"/>
        <pc:sldMkLst>
          <pc:docMk/>
          <pc:sldMk cId="0" sldId="256"/>
        </pc:sldMkLst>
        <pc:spChg chg="mod">
          <ac:chgData name="Subrat Setha" userId="496826eebffad259" providerId="LiveId" clId="{9123E876-D0B5-458E-B9CA-DDA728516B14}" dt="2025-01-24T20:34:04.119" v="20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Subrat Setha" userId="496826eebffad259" providerId="LiveId" clId="{9123E876-D0B5-458E-B9CA-DDA728516B14}" dt="2025-01-24T20:34:01.024" v="19" actId="20577"/>
          <ac:spMkLst>
            <pc:docMk/>
            <pc:sldMk cId="0" sldId="256"/>
            <ac:spMk id="7" creationId="{00000000-0000-0000-0000-000000000000}"/>
          </ac:spMkLst>
        </pc:spChg>
        <pc:spChg chg="add mod">
          <ac:chgData name="Subrat Setha" userId="496826eebffad259" providerId="LiveId" clId="{9123E876-D0B5-458E-B9CA-DDA728516B14}" dt="2025-01-24T20:35:08.028" v="52" actId="255"/>
          <ac:spMkLst>
            <pc:docMk/>
            <pc:sldMk cId="0" sldId="256"/>
            <ac:spMk id="8" creationId="{6BB81226-7826-7CCF-C548-8EEDB9E2166B}"/>
          </ac:spMkLst>
        </pc:spChg>
        <pc:picChg chg="del mod">
          <ac:chgData name="Subrat Setha" userId="496826eebffad259" providerId="LiveId" clId="{9123E876-D0B5-458E-B9CA-DDA728516B14}" dt="2025-01-24T20:34:09.680" v="21" actId="21"/>
          <ac:picMkLst>
            <pc:docMk/>
            <pc:sldMk cId="0" sldId="256"/>
            <ac:picMk id="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269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Solving College Math Problems using Large Language Models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presentation explores the potential of large language models (LLMs) to revolutionize the way we solve college-level math problems, specifically focusing on Fourier series.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8987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41465" y="6481882"/>
            <a:ext cx="202025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81226-7826-7CCF-C548-8EEDB9E2166B}"/>
              </a:ext>
            </a:extLst>
          </p:cNvPr>
          <p:cNvSpPr txBox="1"/>
          <p:nvPr/>
        </p:nvSpPr>
        <p:spPr>
          <a:xfrm>
            <a:off x="692645" y="6052780"/>
            <a:ext cx="4610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Presented By : Subrat Setha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78862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Conclusion and Future Directions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LLMs have the potential to revolutionize the way we approach college-level math problems. Continued research and development will lead to even more powerful and versatile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955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Introduction to Fourier Series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Periodic Functions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Fourier series represent periodic functions as a sum of sine and cosine waves.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They have widespread applications in fields like signal processing, heat transfer, and acoustics.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97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Limitations of Traditional Approaches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8257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903839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Time Consuming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972997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Traditional methods can be tedious and require significant time and effort.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8257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795516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Error-Prone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972997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Manual calculations are prone to errors, especially with complex functions.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4366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903839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Lack of Insight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034088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Traditional methods often fail to provide deeper understanding of the underlying concepts.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610433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How LLMs can Assist with Fourier Series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4502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Symbolic Manipulation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4502" y="3578066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LLMs can efficiently manipulate mathematical expressions and solve complex equations.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8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7854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Analysis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7854" y="3578066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They can analyze data and extract patterns for predicting the behavior of functions.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5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4502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Visualization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4502" y="6556891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LLMs can visualize complex functions, aiding in understanding their properties.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10157222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Leveraging Pretrained LLM Features for Math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655" y="1705570"/>
            <a:ext cx="2163842" cy="19408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8118" y="2717959"/>
            <a:ext cx="96798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095381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Textual Reasoning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35072" y="2563654"/>
            <a:ext cx="8320683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LLMs excel at understanding and processing natural language, which is crucial for interpreting mathematical problems.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658195"/>
            <a:ext cx="8645723" cy="15240"/>
          </a:xfrm>
          <a:prstGeom prst="roundRect">
            <a:avLst>
              <a:gd name="adj" fmla="val 213188"/>
            </a:avLst>
          </a:prstGeom>
          <a:solidFill>
            <a:srgbClr val="D8D4D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734" y="3700463"/>
            <a:ext cx="4327684" cy="19408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9425" y="4454247"/>
            <a:ext cx="134303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090273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Pattern Recognition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16993" y="4558546"/>
            <a:ext cx="723876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They have learned to identify patterns in vast amounts of data, enabling them to recognize mathematical relationships.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653088"/>
            <a:ext cx="7563803" cy="15240"/>
          </a:xfrm>
          <a:prstGeom prst="roundRect">
            <a:avLst>
              <a:gd name="adj" fmla="val 213188"/>
            </a:avLst>
          </a:prstGeom>
          <a:solidFill>
            <a:srgbClr val="D8D4D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13" y="5695355"/>
            <a:ext cx="6491526" cy="19408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1330" y="6449139"/>
            <a:ext cx="130373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91192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Code Generation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498913" y="6380202"/>
            <a:ext cx="6156841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LLMs can generate code for symbolic manipulation and numerical computation, streamlining the problem-solving process.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112648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Challenges in LLM-based Math Problem Solving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9330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686050"/>
            <a:ext cx="10132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86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76563"/>
            <a:ext cx="83022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Ensuring the accuracy of LLM-generated solutions remains a significant challenge.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287798"/>
            <a:ext cx="14061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Explainability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Understanding how LLMs arrive at their solutions is essential for building trust and gaining insights.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6070997"/>
            <a:ext cx="13644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Adaptability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LLMs need to adapt to different mathematical domains and problem types for wider applicability.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12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Categorizing Math Problems for LLM Optimization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89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Symbolic Algebra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4618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Problems involving manipulation of equations and expressions.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89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Calculus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4618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Problems involving derivatives, integrals, and limits.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Differential Equations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0575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Problems involving equations that describe the relationships between functions and their derivatives.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248" y="644128"/>
            <a:ext cx="7646670" cy="61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Introducing the Self-Critique Pipeline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453307" y="1549122"/>
            <a:ext cx="22860" cy="6036350"/>
          </a:xfrm>
          <a:prstGeom prst="roundRect">
            <a:avLst>
              <a:gd name="adj" fmla="val 12840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662023" y="1977985"/>
            <a:ext cx="684848" cy="22860"/>
          </a:xfrm>
          <a:prstGeom prst="roundRect">
            <a:avLst>
              <a:gd name="adj" fmla="val 12840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244590" y="1769269"/>
            <a:ext cx="440293" cy="44029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412230" y="1842611"/>
            <a:ext cx="105013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540942" y="1744742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Problem Analysis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40942" y="2167890"/>
            <a:ext cx="640461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LLMs first analyze the problem to identify its type and relevant concepts.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62023" y="3301127"/>
            <a:ext cx="684848" cy="22860"/>
          </a:xfrm>
          <a:prstGeom prst="roundRect">
            <a:avLst>
              <a:gd name="adj" fmla="val 12840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244590" y="3092410"/>
            <a:ext cx="440293" cy="44029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391870" y="3165753"/>
            <a:ext cx="145613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540942" y="3067883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Solution Generation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40942" y="3491032"/>
            <a:ext cx="6404610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They then generate a solution based on their understanding of the problem.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62023" y="4937403"/>
            <a:ext cx="684848" cy="22860"/>
          </a:xfrm>
          <a:prstGeom prst="roundRect">
            <a:avLst>
              <a:gd name="adj" fmla="val 12840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44590" y="4728686"/>
            <a:ext cx="440293" cy="44029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394013" y="4802029"/>
            <a:ext cx="141327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540942" y="4704159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Self-Evaluation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40942" y="5127308"/>
            <a:ext cx="6404610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LLMs critically evaluate their solution, checking for logical errors and inconsistencies.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62023" y="6573679"/>
            <a:ext cx="684848" cy="22860"/>
          </a:xfrm>
          <a:prstGeom prst="roundRect">
            <a:avLst>
              <a:gd name="adj" fmla="val 128408"/>
            </a:avLst>
          </a:prstGeom>
          <a:solidFill>
            <a:srgbClr val="D8D4D4"/>
          </a:solidFill>
          <a:ln/>
        </p:spPr>
      </p:sp>
      <p:sp>
        <p:nvSpPr>
          <p:cNvPr id="21" name="Shape 18"/>
          <p:cNvSpPr/>
          <p:nvPr/>
        </p:nvSpPr>
        <p:spPr>
          <a:xfrm>
            <a:off x="6244590" y="6364962"/>
            <a:ext cx="440293" cy="44029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2" name="Text 19"/>
          <p:cNvSpPr/>
          <p:nvPr/>
        </p:nvSpPr>
        <p:spPr>
          <a:xfrm>
            <a:off x="6387346" y="6438305"/>
            <a:ext cx="15478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7540942" y="6340435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Refinement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540942" y="6763583"/>
            <a:ext cx="6404610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If errors are detected, LLMs refine their solution based on their evaluation.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7956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Improving LLM Math Capabilities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Augmentation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Feeding LLMs with larger and more diverse mathematical datasets.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989552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Hybrid Models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51176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Combining LLMs with traditional symbolic computation methods.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Interactive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Enabling LLMs to learn from user feedback and corrections.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486</Words>
  <Application>Microsoft Office PowerPoint</Application>
  <PresentationFormat>Custom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Crimson Pro Semi Bold</vt:lpstr>
      <vt:lpstr>Arial</vt:lpstr>
      <vt:lpstr>Heebo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Subrat Setha</cp:lastModifiedBy>
  <cp:revision>1</cp:revision>
  <dcterms:created xsi:type="dcterms:W3CDTF">2025-01-24T20:31:14Z</dcterms:created>
  <dcterms:modified xsi:type="dcterms:W3CDTF">2025-01-24T20:35:15Z</dcterms:modified>
</cp:coreProperties>
</file>